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</p:sldIdLst>
  <p:sldSz cx="12192000" cy="6858000"/>
  <p:notesSz cx="6858000" cy="9144000"/>
  <p:photoAlbum/>
  <p:defaultTextStyle>
    <a:defPPr>
      <a:defRPr lang="he-I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E1D1E68-4F5A-4108-A823-64B0AA4E5443}">
          <p14:sldIdLst>
            <p14:sldId id="257"/>
          </p14:sldIdLst>
        </p14:section>
        <p14:section name="Untitled Section" id="{F6E20F66-D038-49A3-8DD4-39510878E37E}">
          <p14:sldIdLst>
            <p14:sldId id="258"/>
            <p14:sldId id="259"/>
            <p14:sldId id="26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92" autoAdjust="0"/>
    <p:restoredTop sz="86481" autoAdjust="0"/>
  </p:normalViewPr>
  <p:slideViewPr>
    <p:cSldViewPr snapToGrid="0">
      <p:cViewPr varScale="1">
        <p:scale>
          <a:sx n="86" d="100"/>
          <a:sy n="86" d="100"/>
        </p:scale>
        <p:origin x="586" y="5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DA35B4B4-67A8-9444-B269-7D66BF7F38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6101B-788A-4916-9D41-EE953A29F738}" type="datetimeFigureOut">
              <a:rPr lang="he-IL" smtClean="0"/>
              <a:t>י"ב/כסלו/תשפ"ב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B896B-5DAD-4C79-A970-C3814A532E1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47789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6101B-788A-4916-9D41-EE953A29F738}" type="datetimeFigureOut">
              <a:rPr lang="he-IL" smtClean="0"/>
              <a:t>י"ב/כסלו/תשפ"ב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B896B-5DAD-4C79-A970-C3814A532E1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16569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6101B-788A-4916-9D41-EE953A29F738}" type="datetimeFigureOut">
              <a:rPr lang="he-IL" smtClean="0"/>
              <a:t>י"ב/כסלו/תשפ"ב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B896B-5DAD-4C79-A970-C3814A532E1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25281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D2B6379-DD06-EC4E-89A1-0B4E3912EB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6101B-788A-4916-9D41-EE953A29F738}" type="datetimeFigureOut">
              <a:rPr lang="he-IL" smtClean="0"/>
              <a:t>י"ב/כסלו/תשפ"ב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B896B-5DAD-4C79-A970-C3814A532E1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94274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&#10;&#10;Description automatically generated">
            <a:extLst>
              <a:ext uri="{FF2B5EF4-FFF2-40B4-BE49-F238E27FC236}">
                <a16:creationId xmlns:a16="http://schemas.microsoft.com/office/drawing/2014/main" id="{7C461C0D-FDF6-CB4E-92D6-D1E8618AC2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6101B-788A-4916-9D41-EE953A29F738}" type="datetimeFigureOut">
              <a:rPr lang="he-IL" smtClean="0"/>
              <a:t>י"ב/כסלו/תשפ"ב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B896B-5DAD-4C79-A970-C3814A532E1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05461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781718F-8326-834A-BAEE-6623F98F27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6101B-788A-4916-9D41-EE953A29F738}" type="datetimeFigureOut">
              <a:rPr lang="he-IL" smtClean="0"/>
              <a:t>י"ב/כסלו/תשפ"ב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B896B-5DAD-4C79-A970-C3814A532E1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27731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6101B-788A-4916-9D41-EE953A29F738}" type="datetimeFigureOut">
              <a:rPr lang="he-IL" smtClean="0"/>
              <a:t>י"ב/כסלו/תשפ"ב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B896B-5DAD-4C79-A970-C3814A532E1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83297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6101B-788A-4916-9D41-EE953A29F738}" type="datetimeFigureOut">
              <a:rPr lang="he-IL" smtClean="0"/>
              <a:t>י"ב/כסלו/תשפ"ב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B896B-5DAD-4C79-A970-C3814A532E1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98639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6101B-788A-4916-9D41-EE953A29F738}" type="datetimeFigureOut">
              <a:rPr lang="he-IL" smtClean="0"/>
              <a:t>י"ב/כסלו/תשפ"ב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B896B-5DAD-4C79-A970-C3814A532E1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96325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6101B-788A-4916-9D41-EE953A29F738}" type="datetimeFigureOut">
              <a:rPr lang="he-IL" smtClean="0"/>
              <a:t>י"ב/כסלו/תשפ"ב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B896B-5DAD-4C79-A970-C3814A532E1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53624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6101B-788A-4916-9D41-EE953A29F738}" type="datetimeFigureOut">
              <a:rPr lang="he-IL" smtClean="0"/>
              <a:t>י"ב/כסלו/תשפ"ב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B896B-5DAD-4C79-A970-C3814A532E1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32540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rtl="0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fld id="{2CB6101B-788A-4916-9D41-EE953A29F738}" type="datetimeFigureOut">
              <a:rPr lang="he-IL" smtClean="0"/>
              <a:pPr/>
              <a:t>י"ב/כסלו/תשפ"ב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rtl="0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rtl="0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fld id="{A20B896B-5DAD-4C79-A970-C3814A532E18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4248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6" r:id="rId4"/>
    <p:sldLayoutId id="2147483664" r:id="rId5"/>
    <p:sldLayoutId id="2147483665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n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FB1103B-A626-46E5-9AA8-FA09EB9D51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>
            <a:normAutofit fontScale="90000"/>
          </a:bodyPr>
          <a:lstStyle/>
          <a:p>
            <a:pPr algn="l" rtl="0"/>
            <a:r>
              <a:rPr lang="en-US" sz="6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ICI Meeting 2021</a:t>
            </a:r>
            <a:b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 Presentation Template</a:t>
            </a:r>
          </a:p>
        </p:txBody>
      </p:sp>
    </p:spTree>
    <p:extLst>
      <p:ext uri="{BB962C8B-B14F-4D97-AF65-F5344CB8AC3E}">
        <p14:creationId xmlns:p14="http://schemas.microsoft.com/office/powerpoint/2010/main" val="454888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BEE83A3D-F271-491E-93D7-967CDCDAFB70}"/>
              </a:ext>
            </a:extLst>
          </p:cNvPr>
          <p:cNvSpPr txBox="1"/>
          <p:nvPr/>
        </p:nvSpPr>
        <p:spPr>
          <a:xfrm>
            <a:off x="4534176" y="3059663"/>
            <a:ext cx="215326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he-IL" dirty="0">
              <a:solidFill>
                <a:srgbClr val="FF0000"/>
              </a:solidFill>
            </a:endParaRPr>
          </a:p>
        </p:txBody>
      </p:sp>
      <p:sp>
        <p:nvSpPr>
          <p:cNvPr id="4" name="כותרת 3"/>
          <p:cNvSpPr>
            <a:spLocks noGrp="1"/>
          </p:cNvSpPr>
          <p:nvPr>
            <p:ph type="title"/>
          </p:nvPr>
        </p:nvSpPr>
        <p:spPr>
          <a:xfrm>
            <a:off x="838200" y="1291556"/>
            <a:ext cx="10515600" cy="3063870"/>
          </a:xfrm>
        </p:spPr>
        <p:txBody>
          <a:bodyPr>
            <a:normAutofit/>
          </a:bodyPr>
          <a:lstStyle/>
          <a:p>
            <a:pPr algn="l" rtl="0"/>
            <a:r>
              <a:rPr lang="en-US" sz="3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prepare your digital  Presentation:</a:t>
            </a:r>
            <a:br>
              <a:rPr lang="en-US" sz="3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Format: Please use the ICI 2021 format.</a:t>
            </a:r>
            <a:b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e-IL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21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BEE83A3D-F271-491E-93D7-967CDCDAFB70}"/>
              </a:ext>
            </a:extLst>
          </p:cNvPr>
          <p:cNvSpPr txBox="1"/>
          <p:nvPr/>
        </p:nvSpPr>
        <p:spPr>
          <a:xfrm>
            <a:off x="4534176" y="3059663"/>
            <a:ext cx="215326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he-IL" dirty="0">
              <a:solidFill>
                <a:srgbClr val="FF0000"/>
              </a:solidFill>
            </a:endParaRPr>
          </a:p>
        </p:txBody>
      </p:sp>
      <p:sp>
        <p:nvSpPr>
          <p:cNvPr id="4" name="כותרת 3"/>
          <p:cNvSpPr>
            <a:spLocks noGrp="1"/>
          </p:cNvSpPr>
          <p:nvPr>
            <p:ph type="title"/>
          </p:nvPr>
        </p:nvSpPr>
        <p:spPr>
          <a:xfrm>
            <a:off x="831850" y="1902244"/>
            <a:ext cx="10515600" cy="2852737"/>
          </a:xfrm>
        </p:spPr>
        <p:txBody>
          <a:bodyPr anchor="ctr" anchorCtr="0">
            <a:normAutofit/>
          </a:bodyPr>
          <a:lstStyle/>
          <a:p>
            <a:pPr lvl="0" algn="l" rtl="0"/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Further Information:</a:t>
            </a:r>
            <a:b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Should you require any further information,</a:t>
            </a:r>
            <a:b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contact us at:</a:t>
            </a:r>
            <a:b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secretariat@icimeeting.com</a:t>
            </a: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e-IL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0324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8200" y="1648327"/>
            <a:ext cx="10515600" cy="2496804"/>
          </a:xfrm>
        </p:spPr>
        <p:txBody>
          <a:bodyPr>
            <a:noAutofit/>
          </a:bodyPr>
          <a:lstStyle/>
          <a:p>
            <a:pPr algn="l"/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Disclosures</a:t>
            </a:r>
            <a:b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have no financial relationships to disclose concerning the content of this presentation or session.</a:t>
            </a:r>
            <a:b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e-IL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193113"/>
      </p:ext>
    </p:extLst>
  </p:cSld>
  <p:clrMapOvr>
    <a:masterClrMapping/>
  </p:clrMapOvr>
</p:sld>
</file>

<file path=ppt/theme/theme1.xml><?xml version="1.0" encoding="utf-8"?>
<a:theme xmlns:a="http://schemas.openxmlformats.org/drawingml/2006/main" name="עיצוב מותאם אישית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5776</TotalTime>
  <Words>75</Words>
  <Application>Microsoft Office PowerPoint</Application>
  <PresentationFormat>מסך רחב</PresentationFormat>
  <Paragraphs>4</Paragraphs>
  <Slides>4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עיצוב מותאם אישית</vt:lpstr>
      <vt:lpstr>ICI Meeting 2021 Digital Presentation Template</vt:lpstr>
      <vt:lpstr>How to prepare your digital  Presentation:  Format: Please use the ICI 2021 format.   </vt:lpstr>
      <vt:lpstr>Further Information:  Should you require any further information, please contact us at: secretariat@icimeeting.com    </vt:lpstr>
      <vt:lpstr>Disclosures  I have no financial relationships to disclose concerning the content of this presentation or session.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קורן טלי -  Koren Tali</dc:creator>
  <cp:lastModifiedBy>הדר דניאל</cp:lastModifiedBy>
  <cp:revision>9</cp:revision>
  <dcterms:created xsi:type="dcterms:W3CDTF">2019-11-24T11:08:53Z</dcterms:created>
  <dcterms:modified xsi:type="dcterms:W3CDTF">2021-11-20T09:32:42Z</dcterms:modified>
</cp:coreProperties>
</file>